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media/image16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327" r:id="rId3"/>
    <p:sldId id="328" r:id="rId4"/>
    <p:sldId id="329" r:id="rId5"/>
    <p:sldId id="330" r:id="rId6"/>
    <p:sldId id="368" r:id="rId7"/>
    <p:sldId id="332" r:id="rId8"/>
    <p:sldId id="333" r:id="rId9"/>
    <p:sldId id="334" r:id="rId10"/>
    <p:sldId id="335" r:id="rId11"/>
    <p:sldId id="288" r:id="rId12"/>
    <p:sldId id="289" r:id="rId13"/>
    <p:sldId id="290" r:id="rId14"/>
    <p:sldId id="291" r:id="rId15"/>
    <p:sldId id="292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70" r:id="rId24"/>
    <p:sldId id="371" r:id="rId25"/>
    <p:sldId id="372" r:id="rId26"/>
    <p:sldId id="373" r:id="rId27"/>
    <p:sldId id="364" r:id="rId28"/>
    <p:sldId id="365" r:id="rId29"/>
    <p:sldId id="366" r:id="rId30"/>
    <p:sldId id="367" r:id="rId31"/>
    <p:sldId id="345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60" r:id="rId45"/>
    <p:sldId id="361" r:id="rId46"/>
    <p:sldId id="362" r:id="rId47"/>
    <p:sldId id="363" r:id="rId48"/>
    <p:sldId id="369" r:id="rId49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2" autoAdjust="0"/>
    <p:restoredTop sz="91429"/>
  </p:normalViewPr>
  <p:slideViewPr>
    <p:cSldViewPr snapToGrid="0">
      <p:cViewPr varScale="1">
        <p:scale>
          <a:sx n="146" d="100"/>
          <a:sy n="146" d="100"/>
        </p:scale>
        <p:origin x="2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08-12-16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12/8/16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12/8/16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6.jpg"/><Relationship Id="rId8" Type="http://schemas.openxmlformats.org/officeDocument/2006/relationships/image" Target="../media/image17.pn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16.mp4"/><Relationship Id="rId2" Type="http://schemas.openxmlformats.org/officeDocument/2006/relationships/video" Target="../media/media16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8.mp4"/><Relationship Id="rId2" Type="http://schemas.openxmlformats.org/officeDocument/2006/relationships/video" Target="../media/media18.mp4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16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042116" y="2038412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229501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686051" y="4042445"/>
            <a:ext cx="3703057" cy="6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17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18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19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1729"/>
            <a:ext cx="7886700" cy="25075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sp>
        <p:nvSpPr>
          <p:cNvPr id="8" name="TextBox 6"/>
          <p:cNvSpPr txBox="1"/>
          <p:nvPr/>
        </p:nvSpPr>
        <p:spPr>
          <a:xfrm>
            <a:off x="3236429" y="4589014"/>
            <a:ext cx="2413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8</a:t>
            </a:r>
            <a:r>
              <a:rPr lang="es-ES_tradnl" sz="1350" dirty="0" smtClean="0"/>
              <a:t>: flujo de caja del proyecto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875708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8" y="1123123"/>
            <a:ext cx="7837352" cy="4700773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Conclusión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33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1242</Words>
  <Application>Microsoft Macintosh PowerPoint</Application>
  <PresentationFormat>On-screen Show (4:3)</PresentationFormat>
  <Paragraphs>250</Paragraphs>
  <Slides>48</Slides>
  <Notes>6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Calibri Light</vt:lpstr>
      <vt:lpstr>Times New Roman</vt:lpstr>
      <vt:lpstr>Arial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Conclusión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Pablo de la Sotta</cp:lastModifiedBy>
  <cp:revision>73</cp:revision>
  <dcterms:created xsi:type="dcterms:W3CDTF">2015-07-01T15:45:01Z</dcterms:created>
  <dcterms:modified xsi:type="dcterms:W3CDTF">2016-12-08T20:47:04Z</dcterms:modified>
</cp:coreProperties>
</file>